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9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869" y="7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E3D18-64FB-4D8C-BD2D-C15FADDAD086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97F9E-4CCD-4DB6-9F71-71D11082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97F9E-4CCD-4DB6-9F71-71D11082308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7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186C0E-74A1-4015-A450-7B480CF6BFD7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5E7860-651A-4001-AE67-55D1F72683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036915" cy="129614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88434" y="260649"/>
            <a:ext cx="7662461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>
                <a:solidFill>
                  <a:srgbClr val="C00000"/>
                </a:solidFill>
              </a:rPr>
              <a:t>Уважаемые </a:t>
            </a:r>
            <a:r>
              <a:rPr lang="ru-RU" sz="2400" b="1" dirty="0" smtClean="0">
                <a:solidFill>
                  <a:srgbClr val="C00000"/>
                </a:solidFill>
              </a:rPr>
              <a:t>жители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Шебекинского городского округа!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2" name="Picture 2" descr="https://avatars.mds.yandex.net/get-zen_doc/225901/pub_5b5a920fda362a00aaed12f1_5b5a9801261aac00aafe1535/scale_12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59" y="2611231"/>
            <a:ext cx="725647" cy="72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https://6gnet.pl/assets/plugins/parallax-slider/img/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263" y="3435613"/>
            <a:ext cx="1011437" cy="53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99" y="4119828"/>
            <a:ext cx="948952" cy="551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1052737"/>
            <a:ext cx="8699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98525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898525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социальной защиты населения администрации Шебекинского городского округа продолжает оказывать  государственную социальную помощь на основании социального контракта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малоимущим семьям, малоимущим одиноко проживающим гражданам, имеющим среднедушевой доход ниже величины прожиточного минимума, установленного в Белгородской области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реализацию мероприятий: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194" y="2668531"/>
            <a:ext cx="15095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поиск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работы 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86778" y="2592199"/>
            <a:ext cx="54865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единовременная выплата производится в размере 11586 рублей, с даты заключения социального контракта и ежемесячно в течение 3 (трех) месяцев с даты подтверждения факта трудоустройства гражданина;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8036" y="3550568"/>
            <a:ext cx="6214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единовременная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выплата до 250,0 тыс. руб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663" y="3165237"/>
            <a:ext cx="2280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осуществление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индивидуальной предпринимательской деятельности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662" y="4106854"/>
            <a:ext cx="2280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ведение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личного подсобного хозяйства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4032" y="4119344"/>
            <a:ext cx="5449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единовременная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выплата до 100,0 тыс. руб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(крупный рогатый скот, птица, пчеловодство, кролиководство, мелкий рогатый скот) 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040" y="5733256"/>
            <a:ext cx="8788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Подробную информацию можно получить в управлении социальной защиты населения администрации Шебекинского городского округа по телефону 3-23-87, а также по адресу: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г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Шебекино, ул. Ленина, д. 10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5377" y="6315241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ждем Вас!!!!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0" descr="https://4bazzar.com/img/png/shoppe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73679" y="4850611"/>
            <a:ext cx="653895" cy="57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55662" y="4709344"/>
            <a:ext cx="27424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-  иные мероприятия, направленные на преодоление гражданином  трудной жизненной ситуации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00745" y="4850611"/>
            <a:ext cx="55907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ежемесячная выплата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11586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руб. (не более 6 месяцев) (холодильник, газовая (электрическая) плита, газовый котел,  одежда и обувь)</a:t>
            </a:r>
          </a:p>
        </p:txBody>
      </p:sp>
    </p:spTree>
    <p:extLst>
      <p:ext uri="{BB962C8B-B14F-4D97-AF65-F5344CB8AC3E}">
        <p14:creationId xmlns:p14="http://schemas.microsoft.com/office/powerpoint/2010/main" val="11774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036915" cy="129614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88433" y="290037"/>
            <a:ext cx="7662461" cy="14827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Уважаемые жители  </a:t>
            </a:r>
            <a:r>
              <a:rPr lang="ru-RU" sz="2400" b="1" dirty="0">
                <a:solidFill>
                  <a:srgbClr val="C00000"/>
                </a:solidFill>
              </a:rPr>
              <a:t>Шебекинского городского округа!</a:t>
            </a:r>
            <a:endParaRPr lang="ru-RU" sz="2400" dirty="0">
              <a:solidFill>
                <a:srgbClr val="C00000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защиты населения администрации Шебекинского городского округа продолжает оказывать  государственную социальную помощь на основании социального контракта  малоимущим семьям, малоимущим одиноко проживающим гражданам, имеющим среднедушевой доход ниже величины прожиточного минимума, установленного в Белгородской области на реализацию мероприятий: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67444" y="2536766"/>
            <a:ext cx="2008920" cy="10913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работы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95736" y="2570233"/>
            <a:ext cx="2016224" cy="11542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Ведение личного подсобного хозяйства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48264" y="2543945"/>
            <a:ext cx="1946915" cy="1131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Иные мероприятия, направленные на преодоление гражданином трудной жизненной ситуации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8777" y="3582660"/>
            <a:ext cx="2366254" cy="201622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  <a:p>
            <a:pPr algn="ctr"/>
            <a:endParaRPr lang="ru-RU" sz="1100" b="1" dirty="0"/>
          </a:p>
          <a:p>
            <a:pPr algn="ctr"/>
            <a:endParaRPr lang="ru-RU" sz="1100" b="1" dirty="0" smtClean="0"/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indent="182563" algn="ctr" defTabSz="1790700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единовременная выплата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производится в размере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11586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рублей, с даты заключения социального контракта и ежемесячно в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течение 3 (трех) месяцев с даты подтверждения факта трудоустройства гражданина;</a:t>
            </a:r>
          </a:p>
          <a:p>
            <a:pPr algn="ctr"/>
            <a:endParaRPr lang="ru-RU" sz="1100" b="1" dirty="0" smtClean="0"/>
          </a:p>
          <a:p>
            <a:pPr algn="ctr"/>
            <a:endParaRPr lang="ru-RU" sz="1100" b="1" dirty="0" smtClean="0"/>
          </a:p>
          <a:p>
            <a:pPr algn="ctr"/>
            <a:endParaRPr lang="ru-RU" sz="1100" b="1" dirty="0" smtClean="0"/>
          </a:p>
          <a:p>
            <a:pPr algn="ctr"/>
            <a:endParaRPr lang="ru-RU" sz="11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95179" y="3742794"/>
            <a:ext cx="1800000" cy="178556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ежемесячная выплата 11586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(не более 6 месяцев) (холодильник, газовая (электрическая) плита, газовый котел,  одежда и обувь)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/>
          </a:p>
          <a:p>
            <a:pPr algn="ctr"/>
            <a:endParaRPr lang="ru-RU" sz="1100" b="1" dirty="0" smtClean="0"/>
          </a:p>
          <a:p>
            <a:pPr algn="ctr"/>
            <a:endParaRPr lang="ru-RU" sz="1100" b="1" dirty="0"/>
          </a:p>
          <a:p>
            <a:pPr algn="ctr"/>
            <a:endParaRPr lang="ru-RU" sz="1100" b="1" dirty="0" smtClean="0"/>
          </a:p>
          <a:p>
            <a:pPr algn="ctr"/>
            <a:endParaRPr lang="ru-RU" sz="1100" b="1" dirty="0"/>
          </a:p>
          <a:p>
            <a:pPr algn="ctr"/>
            <a:endParaRPr lang="ru-RU" sz="1100" b="1" dirty="0" smtClean="0"/>
          </a:p>
          <a:p>
            <a:pPr algn="ctr"/>
            <a:endParaRPr lang="ru-RU" sz="1100" b="1" dirty="0"/>
          </a:p>
          <a:p>
            <a:pPr algn="ctr"/>
            <a:endParaRPr lang="ru-RU" sz="1100" b="1" dirty="0" smtClean="0"/>
          </a:p>
          <a:p>
            <a:pPr algn="ctr"/>
            <a:endParaRPr lang="ru-RU" sz="11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32040" y="3721854"/>
            <a:ext cx="2016224" cy="173783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100" b="1" dirty="0" smtClean="0"/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единовременная выплата до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100 000 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руб. (крупный рогатый скот, птица, пчеловодство, кролиководство, мелкий рогатый скот) </a:t>
            </a: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/>
          </a:p>
          <a:p>
            <a:pPr algn="ctr"/>
            <a:endParaRPr lang="ru-RU" sz="11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91262" y="3756947"/>
            <a:ext cx="1998692" cy="12142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единовременная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выплата до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250 000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sz="1100" b="1" dirty="0"/>
          </a:p>
          <a:p>
            <a:pPr algn="ctr"/>
            <a:endParaRPr lang="ru-RU" sz="1100" b="1" dirty="0" smtClean="0"/>
          </a:p>
        </p:txBody>
      </p:sp>
      <p:pic>
        <p:nvPicPr>
          <p:cNvPr id="2058" name="Picture 10" descr="https://4bazzar.com/img/png/shopp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666782" y="2467050"/>
            <a:ext cx="509878" cy="44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417" y="2627020"/>
            <a:ext cx="572476" cy="332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2529714" y="2541423"/>
            <a:ext cx="2160240" cy="11626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Осуществление индивидуальной предпринимательской деятельности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" name="Picture 7" descr="https://6gnet.pl/assets/plugins/parallax-slider/img/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584" y="2594323"/>
            <a:ext cx="568769" cy="30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avatars.mds.yandex.net/get-zen_doc/225901/pub_5b5a920fda362a00aaed12f1_5b5a9801261aac00aafe1535/scale_12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19" y="2600754"/>
            <a:ext cx="369219" cy="36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06912" y="5668910"/>
            <a:ext cx="8788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Подробную информацию можно получить в управлении социальной защиты населения администрации Шебекинского городского округа по телефону 3-23-87, а также по адресу: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г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Шебекино, ул. Ленина, д. 10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35377" y="6315241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ждем Вас!!!!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620</TotalTime>
  <Words>395</Words>
  <Application>Microsoft Office PowerPoint</Application>
  <PresentationFormat>Экран (4:3)</PresentationFormat>
  <Paragraphs>58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Презентация PowerPoint</vt:lpstr>
      <vt:lpstr>Презентация PowerPoint</vt:lpstr>
    </vt:vector>
  </TitlesOfParts>
  <Company>КЦСОН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социальной защиты населения администрации Шебекинского городского округа</dc:title>
  <dc:creator>Абельмазова</dc:creator>
  <cp:lastModifiedBy>Абельмазова</cp:lastModifiedBy>
  <cp:revision>47</cp:revision>
  <cp:lastPrinted>2022-01-24T06:41:42Z</cp:lastPrinted>
  <dcterms:created xsi:type="dcterms:W3CDTF">2021-02-09T07:48:21Z</dcterms:created>
  <dcterms:modified xsi:type="dcterms:W3CDTF">2022-02-15T06:57:55Z</dcterms:modified>
</cp:coreProperties>
</file>